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89628-A2CC-4A3A-9986-D50F656A5A10}" v="1" dt="2024-06-06T10:57:02.6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140" d="100"/>
          <a:sy n="140" d="100"/>
        </p:scale>
        <p:origin x="1650" y="-4506"/>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docChgLst>
    <pc:chgData name="Kümmerle, Markus" userId="edb588ad-b118-44cb-93b6-335b967c9009" providerId="ADAL" clId="{70689628-A2CC-4A3A-9986-D50F656A5A10}"/>
    <pc:docChg chg="custSel modSld">
      <pc:chgData name="Kümmerle, Markus" userId="edb588ad-b118-44cb-93b6-335b967c9009" providerId="ADAL" clId="{70689628-A2CC-4A3A-9986-D50F656A5A10}" dt="2024-06-06T10:57:34.863" v="11" actId="20577"/>
      <pc:docMkLst>
        <pc:docMk/>
      </pc:docMkLst>
      <pc:sldChg chg="addSp delSp modSp mod">
        <pc:chgData name="Kümmerle, Markus" userId="edb588ad-b118-44cb-93b6-335b967c9009" providerId="ADAL" clId="{70689628-A2CC-4A3A-9986-D50F656A5A10}" dt="2024-06-06T10:57:34.863" v="11" actId="20577"/>
        <pc:sldMkLst>
          <pc:docMk/>
          <pc:sldMk cId="753175953" sldId="2056"/>
        </pc:sldMkLst>
        <pc:spChg chg="mod">
          <ac:chgData name="Kümmerle, Markus" userId="edb588ad-b118-44cb-93b6-335b967c9009" providerId="ADAL" clId="{70689628-A2CC-4A3A-9986-D50F656A5A10}" dt="2024-06-06T10:57:34.863" v="11" actId="20577"/>
          <ac:spMkLst>
            <pc:docMk/>
            <pc:sldMk cId="753175953" sldId="2056"/>
            <ac:spMk id="12" creationId="{70463976-1354-BDDA-18A9-EEFA0BB1625A}"/>
          </ac:spMkLst>
        </pc:spChg>
        <pc:picChg chg="add mod">
          <ac:chgData name="Kümmerle, Markus" userId="edb588ad-b118-44cb-93b6-335b967c9009" providerId="ADAL" clId="{70689628-A2CC-4A3A-9986-D50F656A5A10}" dt="2024-06-06T10:57:13.718" v="6" actId="14100"/>
          <ac:picMkLst>
            <pc:docMk/>
            <pc:sldMk cId="753175953" sldId="2056"/>
            <ac:picMk id="2" creationId="{7C8758F3-9862-F1DD-23AF-469CFC1A0C82}"/>
          </ac:picMkLst>
        </pc:picChg>
        <pc:picChg chg="del">
          <ac:chgData name="Kümmerle, Markus" userId="edb588ad-b118-44cb-93b6-335b967c9009" providerId="ADAL" clId="{70689628-A2CC-4A3A-9986-D50F656A5A10}" dt="2024-06-06T10:57:01.847" v="0" actId="478"/>
          <ac:picMkLst>
            <pc:docMk/>
            <pc:sldMk cId="753175953" sldId="2056"/>
            <ac:picMk id="3" creationId="{1C31E869-2AFA-1128-9EB5-0217EF39C0BE}"/>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17.07.2024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jp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48923" cy="215444"/>
          </a:xfrm>
          <a:prstGeom prst="rect">
            <a:avLst/>
          </a:prstGeom>
          <a:noFill/>
        </p:spPr>
        <p:txBody>
          <a:bodyPr wrap="none" rtlCol="0">
            <a:spAutoFit/>
          </a:bodyPr>
          <a:lstStyle/>
          <a:p>
            <a:r>
              <a:rPr lang="de-DE" sz="800" dirty="0">
                <a:latin typeface="Montserrat Light" panose="00000400000000000000" pitchFamily="2" charset="0"/>
              </a:rPr>
              <a:t>20.07..2024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3" name="Grafik 2" descr="Ein Bild, das Text, Screenshot, Software, Computersymbol enthält.&#10;&#10;Automatisch generierte Beschreibung">
            <a:extLst>
              <a:ext uri="{FF2B5EF4-FFF2-40B4-BE49-F238E27FC236}">
                <a16:creationId xmlns:a16="http://schemas.microsoft.com/office/drawing/2014/main" id="{432D317E-71C3-D36F-2180-939B89BD737A}"/>
              </a:ext>
            </a:extLst>
          </p:cNvPr>
          <p:cNvPicPr>
            <a:picLocks noChangeAspect="1"/>
          </p:cNvPicPr>
          <p:nvPr/>
        </p:nvPicPr>
        <p:blipFill>
          <a:blip r:embed="rId7"/>
          <a:stretch>
            <a:fillRect/>
          </a:stretch>
        </p:blipFill>
        <p:spPr>
          <a:xfrm>
            <a:off x="184242" y="7564120"/>
            <a:ext cx="6491721" cy="2341880"/>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276</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Open Sans</vt:lpstr>
      <vt:lpstr>Montserrat</vt:lpstr>
      <vt:lpstr>Wingdings 2</vt:lpstr>
      <vt:lpstr>Montserrat SemiBold</vt:lpstr>
      <vt:lpstr>Wingdings</vt:lpstr>
      <vt:lpstr>Montserrat Light</vt:lpstr>
      <vt:lpstr>Arial</vt:lpstr>
      <vt:lpstr>FlexoSoft</vt:lpstr>
      <vt:lpstr>Calibri</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16</cp:revision>
  <dcterms:created xsi:type="dcterms:W3CDTF">2023-03-22T17:04:48Z</dcterms:created>
  <dcterms:modified xsi:type="dcterms:W3CDTF">2024-07-17T10:59:29Z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